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8" r:id="rId11"/>
    <p:sldId id="266" r:id="rId12"/>
    <p:sldId id="267" r:id="rId13"/>
    <p:sldId id="269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19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93A603-E1CC-3E41-8533-4E8C967EFF7B}" type="datetimeFigureOut">
              <a:rPr lang="en-US" smtClean="0"/>
              <a:t>2/20/16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4B38D-DDE8-164E-B504-3E57887ED8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05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9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82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269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83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897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137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268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87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21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804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30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A487B-CE67-0B4A-8410-E0F799853C5A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AC9353-F71F-0D46-800F-D06AE2B80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108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888888"/>
              </a:buClr>
              <a:buSzPct val="25000"/>
              <a:buFont typeface="Arial"/>
              <a:buNone/>
            </a:pPr>
            <a:endParaRPr sz="3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71231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1371600" y="2712147"/>
            <a:ext cx="5904180" cy="1200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 We Did it !!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IP was blocked by HomeDepot IT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scrapped all their DIY website links, keywords, categories</a:t>
            </a:r>
          </a:p>
        </p:txBody>
      </p:sp>
    </p:spTree>
    <p:extLst>
      <p:ext uri="{BB962C8B-B14F-4D97-AF65-F5344CB8AC3E}">
        <p14:creationId xmlns:p14="http://schemas.microsoft.com/office/powerpoint/2010/main" val="3965251013"/>
      </p:ext>
    </p:extLst>
  </p:cSld>
  <p:clrMapOvr>
    <a:masterClrMapping/>
  </p:clrMapOvr>
  <p:transition xmlns:p14="http://schemas.microsoft.com/office/powerpoint/2010/main"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2-20 at 2.58.3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277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2-20 at 2.57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920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2-20 at 2.59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5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2-20 at 2.59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109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82888"/>
            <a:ext cx="8229600" cy="1143000"/>
          </a:xfrm>
        </p:spPr>
        <p:txBody>
          <a:bodyPr/>
          <a:lstStyle/>
          <a:p>
            <a:r>
              <a:rPr lang="en-US" dirty="0" err="1" smtClean="0"/>
              <a:t>Django</a:t>
            </a:r>
            <a:r>
              <a:rPr lang="en-US" dirty="0" smtClean="0"/>
              <a:t> Unchained 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048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How we got the data ?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We crawled HD website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Got 16 Categories (Appliance, Bath ..)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Got 260 DIY URLS</a:t>
            </a:r>
          </a:p>
          <a:p>
            <a:pPr marL="457200" lvl="0" indent="-228600">
              <a:spcBef>
                <a:spcPts val="0"/>
              </a:spcBef>
            </a:pPr>
            <a:r>
              <a:rPr lang="en-US" dirty="0"/>
              <a:t>Got 2200 Keywords </a:t>
            </a:r>
            <a:endParaRPr lang="en-US" dirty="0" smtClean="0"/>
          </a:p>
          <a:p>
            <a:pPr marL="457200" lvl="0" indent="-228600">
              <a:spcBef>
                <a:spcPts val="0"/>
              </a:spcBef>
            </a:pPr>
            <a:r>
              <a:rPr lang="en-US" dirty="0" smtClean="0"/>
              <a:t>Search query for bath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0" y="4168843"/>
            <a:ext cx="822325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www.homedepot.com</a:t>
            </a:r>
            <a:r>
              <a:rPr lang="en-US" dirty="0" smtClean="0"/>
              <a:t>/c/</a:t>
            </a:r>
            <a:r>
              <a:rPr lang="en-US" dirty="0" err="1" smtClean="0"/>
              <a:t>how_to_replace_a_shower_head_HT_PG_BA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www.homedepot.com</a:t>
            </a:r>
            <a:r>
              <a:rPr lang="en-US" dirty="0" smtClean="0"/>
              <a:t>/c/</a:t>
            </a:r>
            <a:r>
              <a:rPr lang="en-US" dirty="0" err="1" smtClean="0"/>
              <a:t>bath_faucets_HT_BG_BA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www.homedepot.com</a:t>
            </a:r>
            <a:r>
              <a:rPr lang="en-US" dirty="0" smtClean="0"/>
              <a:t>/c/</a:t>
            </a:r>
            <a:r>
              <a:rPr lang="en-US" dirty="0" err="1" smtClean="0"/>
              <a:t>bathroom_remodeling_bathroom_vanity_and_vanity_sinks_HT_BG_BA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www.homedepot.com</a:t>
            </a:r>
            <a:r>
              <a:rPr lang="en-US" dirty="0" smtClean="0"/>
              <a:t>/c/</a:t>
            </a:r>
            <a:r>
              <a:rPr lang="en-US" dirty="0" err="1" smtClean="0"/>
              <a:t>how_to_replace_a_center_set_faucet_HT_PG_BA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www.homedepot.com</a:t>
            </a:r>
            <a:r>
              <a:rPr lang="en-US" dirty="0" smtClean="0"/>
              <a:t>/c/</a:t>
            </a:r>
            <a:r>
              <a:rPr lang="en-US" dirty="0" err="1" smtClean="0"/>
              <a:t>choosing_the_right_shower_door_HT_BG_BA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www.homedepot.com</a:t>
            </a:r>
            <a:r>
              <a:rPr lang="en-US" dirty="0" smtClean="0"/>
              <a:t>/c/</a:t>
            </a:r>
            <a:r>
              <a:rPr lang="en-US" dirty="0" err="1" smtClean="0"/>
              <a:t>how_to_professionally_remove_a_bath_tub_HT_PG_BA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www.homedepot.com</a:t>
            </a:r>
            <a:r>
              <a:rPr lang="en-US" dirty="0" smtClean="0"/>
              <a:t>/c/</a:t>
            </a:r>
            <a:r>
              <a:rPr lang="en-US" dirty="0" err="1" smtClean="0"/>
              <a:t>bathtubs_whirlpool_tubs_walk_in_tubs_buying_guide_HT_BG_BA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www.homedepot.com</a:t>
            </a:r>
            <a:r>
              <a:rPr lang="en-US" dirty="0" smtClean="0"/>
              <a:t>/c/</a:t>
            </a:r>
            <a:r>
              <a:rPr lang="en-US" dirty="0" err="1" smtClean="0"/>
              <a:t>bath_fans_HT_BG_BA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23780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IndigoApp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A Customer comes to HomeDepot Store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He goes to kiosk or handheld device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He has 3 choices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/>
              <a:t>Today he is here to select a ProCustomer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/>
              <a:t>He wants to talk to an associate</a:t>
            </a:r>
          </a:p>
          <a:p>
            <a:pPr marL="914400" lvl="1" indent="-228600">
              <a:spcBef>
                <a:spcPts val="0"/>
              </a:spcBef>
            </a:pPr>
            <a:r>
              <a:rPr lang="en-US"/>
              <a:t>He wants to look up DIY Projects</a:t>
            </a:r>
          </a:p>
        </p:txBody>
      </p:sp>
    </p:spTree>
    <p:extLst>
      <p:ext uri="{BB962C8B-B14F-4D97-AF65-F5344CB8AC3E}">
        <p14:creationId xmlns:p14="http://schemas.microsoft.com/office/powerpoint/2010/main" val="628506180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 b="-17980"/>
          <a:stretch/>
        </p:blipFill>
        <p:spPr>
          <a:xfrm>
            <a:off x="0" y="1201750"/>
            <a:ext cx="9144001" cy="541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1722519"/>
      </p:ext>
    </p:extLst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Tools Used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Front End - BootStrap (CSS,Jquery,Js,HTML)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Django Framework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SQlite3 Database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Git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Stackoverflow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Caffiene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8436106"/>
      </p:ext>
    </p:extLst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Design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757000" y="1730275"/>
            <a:ext cx="1604099" cy="1081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Indigo</a:t>
            </a:r>
          </a:p>
        </p:txBody>
      </p:sp>
      <p:sp>
        <p:nvSpPr>
          <p:cNvPr id="117" name="Shape 117"/>
          <p:cNvSpPr/>
          <p:nvPr/>
        </p:nvSpPr>
        <p:spPr>
          <a:xfrm>
            <a:off x="3766450" y="1730275"/>
            <a:ext cx="1739400" cy="1081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/>
              <a:t>Django Server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2361100" y="2334125"/>
            <a:ext cx="1604099" cy="60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 Req/Res</a:t>
            </a:r>
          </a:p>
        </p:txBody>
      </p:sp>
      <p:sp>
        <p:nvSpPr>
          <p:cNvPr id="119" name="Shape 119"/>
          <p:cNvSpPr/>
          <p:nvPr/>
        </p:nvSpPr>
        <p:spPr>
          <a:xfrm>
            <a:off x="5965025" y="1730275"/>
            <a:ext cx="1739400" cy="1081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/>
              <a:t>Python Backend/views</a:t>
            </a:r>
          </a:p>
        </p:txBody>
      </p:sp>
      <p:cxnSp>
        <p:nvCxnSpPr>
          <p:cNvPr id="120" name="Shape 120"/>
          <p:cNvCxnSpPr>
            <a:stCxn id="119" idx="2"/>
          </p:cNvCxnSpPr>
          <p:nvPr/>
        </p:nvCxnSpPr>
        <p:spPr>
          <a:xfrm>
            <a:off x="6834725" y="2811775"/>
            <a:ext cx="27300" cy="5105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2" name="Shape 122"/>
          <p:cNvSpPr/>
          <p:nvPr/>
        </p:nvSpPr>
        <p:spPr>
          <a:xfrm>
            <a:off x="6182125" y="3322375"/>
            <a:ext cx="1405800" cy="1450799"/>
          </a:xfrm>
          <a:prstGeom prst="can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SQLite Database</a:t>
            </a:r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8174" y="3507024"/>
            <a:ext cx="1081500" cy="10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/>
          <p:nvPr/>
        </p:nvSpPr>
        <p:spPr>
          <a:xfrm>
            <a:off x="3655375" y="3507025"/>
            <a:ext cx="1604099" cy="1081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/>
              <a:t>Web Scraper</a:t>
            </a:r>
          </a:p>
        </p:txBody>
      </p:sp>
      <p:cxnSp>
        <p:nvCxnSpPr>
          <p:cNvPr id="125" name="Shape 125"/>
          <p:cNvCxnSpPr>
            <a:stCxn id="124" idx="1"/>
            <a:endCxn id="123" idx="3"/>
          </p:cNvCxnSpPr>
          <p:nvPr/>
        </p:nvCxnSpPr>
        <p:spPr>
          <a:xfrm rot="10800000">
            <a:off x="2669575" y="4047775"/>
            <a:ext cx="98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26" name="Shape 126"/>
          <p:cNvCxnSpPr>
            <a:stCxn id="124" idx="3"/>
            <a:endCxn id="122" idx="2"/>
          </p:cNvCxnSpPr>
          <p:nvPr/>
        </p:nvCxnSpPr>
        <p:spPr>
          <a:xfrm>
            <a:off x="5259474" y="4047775"/>
            <a:ext cx="922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27" name="Shape 127"/>
          <p:cNvCxnSpPr>
            <a:endCxn id="117" idx="1"/>
          </p:cNvCxnSpPr>
          <p:nvPr/>
        </p:nvCxnSpPr>
        <p:spPr>
          <a:xfrm>
            <a:off x="2369950" y="2244025"/>
            <a:ext cx="1396500" cy="2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28" name="Shape 128"/>
          <p:cNvCxnSpPr>
            <a:stCxn id="117" idx="3"/>
            <a:endCxn id="119" idx="1"/>
          </p:cNvCxnSpPr>
          <p:nvPr/>
        </p:nvCxnSpPr>
        <p:spPr>
          <a:xfrm>
            <a:off x="5505850" y="2271025"/>
            <a:ext cx="459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308291038"/>
      </p:ext>
    </p:extLst>
  </p:cSld>
  <p:clrMapOvr>
    <a:masterClrMapping/>
  </p:clrMapOvr>
  <p:transition xmlns:p14="http://schemas.microsoft.com/office/powerpoint/2010/main"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Database Design</a:t>
            </a:r>
          </a:p>
        </p:txBody>
      </p:sp>
      <p:graphicFrame>
        <p:nvGraphicFramePr>
          <p:cNvPr id="134" name="Shape 134"/>
          <p:cNvGraphicFramePr/>
          <p:nvPr/>
        </p:nvGraphicFramePr>
        <p:xfrm>
          <a:off x="952500" y="1579850"/>
          <a:ext cx="7239000" cy="731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UserID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CompanyName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IsPro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Password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Rating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IsAvailable</a:t>
                      </a: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135" name="Shape 135"/>
          <p:cNvSpPr txBox="1"/>
          <p:nvPr/>
        </p:nvSpPr>
        <p:spPr>
          <a:xfrm>
            <a:off x="876300" y="1099450"/>
            <a:ext cx="5190899" cy="60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CustomerTable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876300" y="2699650"/>
            <a:ext cx="5190899" cy="60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CategoryUrlMap</a:t>
            </a:r>
          </a:p>
        </p:txBody>
      </p:sp>
      <p:graphicFrame>
        <p:nvGraphicFramePr>
          <p:cNvPr id="137" name="Shape 137"/>
          <p:cNvGraphicFramePr/>
          <p:nvPr/>
        </p:nvGraphicFramePr>
        <p:xfrm>
          <a:off x="876300" y="3104950"/>
          <a:ext cx="7239000" cy="4571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13000"/>
                <a:gridCol w="2413000"/>
                <a:gridCol w="2413000"/>
              </a:tblGrid>
              <a:tr h="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KeyWord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Category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URL</a:t>
                      </a: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138" name="Shape 138"/>
          <p:cNvSpPr txBox="1"/>
          <p:nvPr/>
        </p:nvSpPr>
        <p:spPr>
          <a:xfrm>
            <a:off x="876300" y="3654100"/>
            <a:ext cx="5190899" cy="60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CategoryUserMap</a:t>
            </a:r>
          </a:p>
        </p:txBody>
      </p:sp>
      <p:graphicFrame>
        <p:nvGraphicFramePr>
          <p:cNvPr id="139" name="Shape 139"/>
          <p:cNvGraphicFramePr/>
          <p:nvPr/>
        </p:nvGraphicFramePr>
        <p:xfrm>
          <a:off x="876300" y="4076700"/>
          <a:ext cx="7239000" cy="4571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Category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UserID</a:t>
                      </a: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2353391"/>
      </p:ext>
    </p:extLst>
  </p:cSld>
  <p:clrMapOvr>
    <a:masterClrMapping/>
  </p:clrMapOvr>
  <p:transition xmlns:p14="http://schemas.microsoft.com/office/powerpoint/2010/main"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FuzzyWuzzy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If keywords not matched exactly ?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Used fuzzysearch module in python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Got the nearest keyword and mapped !!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If fuzzy could not match then</a:t>
            </a:r>
          </a:p>
          <a:p>
            <a:pPr marL="914400" lvl="1" indent="-228600">
              <a:spcBef>
                <a:spcPts val="0"/>
              </a:spcBef>
            </a:pPr>
            <a:r>
              <a:rPr lang="en-US"/>
              <a:t>Redirect them to http://homedepot.com/s/keyword</a:t>
            </a:r>
          </a:p>
        </p:txBody>
      </p:sp>
    </p:spTree>
    <p:extLst>
      <p:ext uri="{BB962C8B-B14F-4D97-AF65-F5344CB8AC3E}">
        <p14:creationId xmlns:p14="http://schemas.microsoft.com/office/powerpoint/2010/main" val="2045352087"/>
      </p:ext>
    </p:extLst>
  </p:cSld>
  <p:clrMapOvr>
    <a:masterClrMapping/>
  </p:clrMapOvr>
  <p:transition xmlns:p14="http://schemas.microsoft.com/office/powerpoint/2010/main"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0500"/>
            <a:ext cx="9144000" cy="52498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0928654"/>
      </p:ext>
    </p:extLst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263</Words>
  <Application>Microsoft Macintosh PowerPoint</Application>
  <PresentationFormat>On-screen Show (4:3)</PresentationFormat>
  <Paragraphs>61</Paragraphs>
  <Slides>14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How we got the data ?</vt:lpstr>
      <vt:lpstr>IndigoApp</vt:lpstr>
      <vt:lpstr>PowerPoint Presentation</vt:lpstr>
      <vt:lpstr>Tools Used</vt:lpstr>
      <vt:lpstr>Design</vt:lpstr>
      <vt:lpstr>Database Design</vt:lpstr>
      <vt:lpstr>FuzzyWuzzy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Django Unchained !!</vt:lpstr>
    </vt:vector>
  </TitlesOfParts>
  <Company>Georgia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Goutham Kamath</dc:creator>
  <cp:lastModifiedBy>Goutham Kamath</cp:lastModifiedBy>
  <cp:revision>12</cp:revision>
  <dcterms:created xsi:type="dcterms:W3CDTF">2016-02-20T19:41:31Z</dcterms:created>
  <dcterms:modified xsi:type="dcterms:W3CDTF">2016-02-20T20:00:47Z</dcterms:modified>
</cp:coreProperties>
</file>

<file path=docProps/thumbnail.jpeg>
</file>